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2" r:id="rId2"/>
    <p:sldId id="263" r:id="rId3"/>
    <p:sldId id="258" r:id="rId4"/>
    <p:sldId id="260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70" r:id="rId1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874" y="-3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3491880" y="47667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2123728" y="278092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1691680" y="2492182"/>
            <a:ext cx="2736304" cy="25890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4427984" y="3740656"/>
            <a:ext cx="456079" cy="46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7164288" y="3525212"/>
            <a:ext cx="861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magnet</a:t>
            </a:r>
            <a:endParaRPr lang="de-DE" sz="1100" dirty="0" smtClean="0"/>
          </a:p>
          <a:p>
            <a:r>
              <a:rPr lang="de-DE" sz="1100" dirty="0" err="1" smtClean="0"/>
              <a:t>of</a:t>
            </a:r>
            <a:r>
              <a:rPr lang="de-DE" sz="1100" dirty="0" smtClean="0"/>
              <a:t> </a:t>
            </a:r>
            <a:r>
              <a:rPr lang="de-DE" sz="1100" dirty="0" err="1" smtClean="0"/>
              <a:t>encoder</a:t>
            </a:r>
            <a:endParaRPr lang="de-DE" sz="1100" dirty="0"/>
          </a:p>
        </p:txBody>
      </p:sp>
      <p:cxnSp>
        <p:nvCxnSpPr>
          <p:cNvPr id="15" name="Gerader Verbinder 14"/>
          <p:cNvCxnSpPr/>
          <p:nvPr/>
        </p:nvCxnSpPr>
        <p:spPr>
          <a:xfrm flipV="1">
            <a:off x="6347460" y="3740656"/>
            <a:ext cx="816828" cy="391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8349457" y="194978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8025421" y="1700808"/>
            <a:ext cx="2736304" cy="25890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6701790" y="2995344"/>
            <a:ext cx="1323631" cy="1021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7177932" y="1862357"/>
            <a:ext cx="670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cable</a:t>
            </a:r>
            <a:r>
              <a:rPr lang="de-DE" sz="1100" dirty="0" smtClean="0"/>
              <a:t> </a:t>
            </a:r>
          </a:p>
          <a:p>
            <a:r>
              <a:rPr lang="de-DE" sz="1100" dirty="0" err="1" smtClean="0"/>
              <a:t>channel</a:t>
            </a:r>
            <a:endParaRPr lang="de-DE" sz="11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7848308" y="2202454"/>
            <a:ext cx="1596210" cy="434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 flipV="1">
            <a:off x="5580112" y="2202455"/>
            <a:ext cx="1597820" cy="3331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endCxn id="28" idx="1"/>
          </p:cNvCxnSpPr>
          <p:nvPr/>
        </p:nvCxnSpPr>
        <p:spPr>
          <a:xfrm>
            <a:off x="4499992" y="2030648"/>
            <a:ext cx="2677940" cy="471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912597" y="2690920"/>
            <a:ext cx="1035938" cy="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 flipV="1">
            <a:off x="2912597" y="3206185"/>
            <a:ext cx="1087160" cy="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r Verbinder 217"/>
          <p:cNvCxnSpPr>
            <a:stCxn id="151" idx="2"/>
            <a:endCxn id="209" idx="0"/>
          </p:cNvCxnSpPr>
          <p:nvPr/>
        </p:nvCxnSpPr>
        <p:spPr>
          <a:xfrm flipH="1">
            <a:off x="2339607" y="3378648"/>
            <a:ext cx="2878" cy="101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Controller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>
            <a:off x="932655" y="4492872"/>
            <a:ext cx="81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7163197" y="2660361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65533"/>
            <a:ext cx="790997" cy="15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41255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412559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420888"/>
            <a:ext cx="1080120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5874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5874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10Hz 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6354950" y="2888545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7174504" y="326313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0" y="3313268"/>
            <a:ext cx="1342364" cy="155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7165054" y="203659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409037" y="1664871"/>
            <a:ext cx="179120" cy="1332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6372200" y="2204864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Bildschirmpräsentation (4:3)</PresentationFormat>
  <Paragraphs>201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2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69</cp:revision>
  <dcterms:created xsi:type="dcterms:W3CDTF">2016-06-30T08:52:21Z</dcterms:created>
  <dcterms:modified xsi:type="dcterms:W3CDTF">2017-02-02T16:40:11Z</dcterms:modified>
</cp:coreProperties>
</file>